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75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FFB342-8321-4B5B-BAF2-E320AE78C75F}" type="datetimeFigureOut">
              <a:rPr lang="ru-RU" smtClean="0"/>
              <a:pPr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7473F-92CD-44E3-A7CE-F3AB1841A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binareingold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binareingol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243335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Социальные сети для решения социальных проблем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429264"/>
            <a:ext cx="2800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Сабина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Рейнгольд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sabinareingold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www.sabinareingold.com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4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en-US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Сабина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Рейнгольд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sabinareingold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sabinareingold.com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2"/>
            <a:ext cx="8229600" cy="857232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Количество интернет-пользователей в КР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проникновения Интернета в КР – 39,3%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данным Государственного агентства связи КР,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Internet World Stats,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Promotank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00174"/>
            <a:ext cx="3781425" cy="24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6337" y="1428736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2011 год – более 2 млн интернет-пользователей на более 5, 5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жителей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Около 70% пользователей проживают в Бишкеке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Около 10% пользователей проживают в Оше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39016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Популярные сайты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Форум «Дизель»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57,000 посетителей, 1,400,000 просмотров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Намба</a:t>
            </a:r>
            <a:endParaRPr lang="ru-RU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58,000 посетителей, 800,000 просмотров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Blive</a:t>
            </a:r>
            <a:endParaRPr lang="ru-RU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,000 посетителей,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00,000 просмотров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данным счетчика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NET.KG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4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752" cy="692696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«Дизель»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Namba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Вечерний Бишкек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36" y="1285860"/>
            <a:ext cx="3456660" cy="2306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12" y="4149079"/>
            <a:ext cx="3456384" cy="230605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416" y="4128246"/>
            <a:ext cx="3130294" cy="2347721"/>
          </a:xfrm>
        </p:spPr>
      </p:pic>
      <p:sp>
        <p:nvSpPr>
          <p:cNvPr id="9" name="TextBox 8"/>
          <p:cNvSpPr txBox="1"/>
          <p:nvPr/>
        </p:nvSpPr>
        <p:spPr>
          <a:xfrm>
            <a:off x="4499992" y="1285860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Акция «Я помню, я горжусь!»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Продолжительность – 1 месяц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Собрано 200 тыс. сомов 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$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250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Поздравили 208 ветеранов </a:t>
            </a:r>
          </a:p>
          <a:p>
            <a:pPr marL="179388" indent="-179388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7982"/>
            <a:ext cx="8229600" cy="620688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«Я люблю Иссык-Куль»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98592"/>
            <a:ext cx="3631952" cy="2723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969060"/>
            <a:ext cx="3631952" cy="2723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69060"/>
            <a:ext cx="3631952" cy="2723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1000108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Акция организована через социальные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медиа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Пользователи вместе решали, что будет опубликовано в брошюрах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График расписания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Google Docs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1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72008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TwipartyKG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2020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Третья благотворительная вечеринка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кыргызстанских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пользователей сети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Twitter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-163513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Внесено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274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взноса по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сомов</a:t>
            </a:r>
          </a:p>
          <a:p>
            <a:pPr indent="-163513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сумма – 54,800 сомов =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1,200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163513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Впоследствии был создан проект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TwiCharityKG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071810"/>
            <a:ext cx="4484313" cy="353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066" y="307181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Пользователи ежемесячно выделяют по 200+ сомов на благотворительность</a:t>
            </a:r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Собранные средства направляют детям, нуждающимся в помощи</a:t>
            </a:r>
            <a:endParaRPr lang="ru-RU" sz="2000" dirty="0" smtClean="0"/>
          </a:p>
          <a:p>
            <a:pPr marL="179388" indent="-17938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Накопительный номер для сбора средств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37487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85818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Наш ответ мэру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23739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Бишкекчане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выражают недовольство работой мэра столицы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Они объединяются и ремонтируют ямы, обновляют переходные разметки на дорогах Бишкека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29" y="3501008"/>
            <a:ext cx="3875923" cy="2906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7" y="3501008"/>
            <a:ext cx="3893059" cy="29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6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Установка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вебкамер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Иссык-Куле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преддверии летнего туристического сезона планируется поставить  от 5 до 10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вебкамер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Иссык-Куле</a:t>
            </a: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eb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20888"/>
            <a:ext cx="4788024" cy="359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564904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Видео с камер доступно через Интернет</a:t>
            </a:r>
          </a:p>
          <a:p>
            <a:pPr marL="177800" indent="-17780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Картинки-видео архивируются на 15-30 дней</a:t>
            </a:r>
          </a:p>
          <a:p>
            <a:pPr marL="177800" indent="-17780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данный момент проходит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online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-обсуждение мест для установки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веб-камер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80728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Когда сотрудники ГАИ нарушают правила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Активист из Бишкека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Айбек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Баратов фиксирует с помощью видеокамеры нарушения сотрудников ГАИ и публикует записи в Интернете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Результаты: сотрудники ГАИ в отдельных случаях признают свою вину 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Сотрудникам ГАИ выписывают штраф за нарушение правил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597</TotalTime>
  <Words>305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Социальные сети для решения социальных проблем</vt:lpstr>
      <vt:lpstr>  Количество интернет-пользователей в КР</vt:lpstr>
      <vt:lpstr>Популярные сайты</vt:lpstr>
      <vt:lpstr>«Дизель» + Namba + Вечерний Бишкек</vt:lpstr>
      <vt:lpstr>«Я люблю Иссык-Куль»</vt:lpstr>
      <vt:lpstr>@TwipartyKG</vt:lpstr>
      <vt:lpstr>Наш ответ мэру</vt:lpstr>
      <vt:lpstr>Установка вебкамер на Иссык-Куле</vt:lpstr>
      <vt:lpstr> Когда сотрудники ГАИ нарушают правила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 Интернета для решения «реальных» проблем</dc:title>
  <dc:creator>user</dc:creator>
  <cp:lastModifiedBy>valya</cp:lastModifiedBy>
  <cp:revision>40</cp:revision>
  <dcterms:created xsi:type="dcterms:W3CDTF">2012-05-16T04:37:45Z</dcterms:created>
  <dcterms:modified xsi:type="dcterms:W3CDTF">2012-05-23T01:36:07Z</dcterms:modified>
</cp:coreProperties>
</file>